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25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006D5-4644-4CEA-B663-02A4D530D8F4}" type="datetimeFigureOut">
              <a:rPr lang="fr-FR" smtClean="0"/>
              <a:t>26/08/2020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B9F6E-0789-4E7C-A3DC-BE882150AB7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sifr_geba_1_std.lang.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78687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received_27536145374076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15369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received_2763258367760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Corona-p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59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unnamed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357166"/>
            <a:ext cx="7358115" cy="5857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affiche-coronavirus-covid-19-quebec-pictogramme-distanciation-physique-sociale-2-mètres-entre-chaque-personne-si69-covid-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2571768" cy="3071834"/>
          </a:xfrm>
          <a:prstGeom prst="rect">
            <a:avLst/>
          </a:prstGeom>
          <a:noFill/>
        </p:spPr>
      </p:pic>
      <p:pic>
        <p:nvPicPr>
          <p:cNvPr id="5" name="Picture 3" descr="C:\Users\PC\Desktop\2682020\autocollant-de-plancher-coronavirus-quebec-distanciation-physique-sociale-rond-rouge-si69-covid-14R-980x9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714488"/>
            <a:ext cx="2643206" cy="2357454"/>
          </a:xfrm>
          <a:prstGeom prst="rect">
            <a:avLst/>
          </a:prstGeom>
          <a:noFill/>
        </p:spPr>
      </p:pic>
      <p:pic>
        <p:nvPicPr>
          <p:cNvPr id="6" name="Picture 5" descr="C:\Users\PC\Desktop\2682020\images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1785926"/>
            <a:ext cx="2143125" cy="2428877"/>
          </a:xfrm>
          <a:prstGeom prst="rect">
            <a:avLst/>
          </a:prstGeom>
          <a:noFill/>
        </p:spPr>
      </p:pic>
      <p:pic>
        <p:nvPicPr>
          <p:cNvPr id="7" name="Picture 6" descr="C:\Users\PC\Desktop\2682020\FB_IMG_15931577439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143380"/>
            <a:ext cx="2643206" cy="2286016"/>
          </a:xfrm>
          <a:prstGeom prst="rect">
            <a:avLst/>
          </a:prstGeom>
          <a:noFill/>
        </p:spPr>
      </p:pic>
      <p:pic>
        <p:nvPicPr>
          <p:cNvPr id="8" name="Picture 7" descr="C:\Users\PC\Desktop\2682020\bandes-de-sol-covid-merci-d-attendre-ic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4286256"/>
            <a:ext cx="378621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h18N9tBSkSiNsuzmeEtEIcZPtcBjYoAezXbiEzm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001156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25225-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stickers_interd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kisspng-mandatory-sign-signage-warning-sign-safety-vector-hand-wash-5adbd65bea77c9.06426938152435669996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428736"/>
            <a:ext cx="3000366" cy="2857520"/>
          </a:xfrm>
          <a:prstGeom prst="rect">
            <a:avLst/>
          </a:prstGeom>
          <a:noFill/>
        </p:spPr>
      </p:pic>
      <p:pic>
        <p:nvPicPr>
          <p:cNvPr id="5" name="Picture 3" descr="C:\Users\PC\Desktop\2682020\lavez-vous-les-mains-avant-de-commencer-votre-trav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428736"/>
            <a:ext cx="2571768" cy="2857520"/>
          </a:xfrm>
          <a:prstGeom prst="rect">
            <a:avLst/>
          </a:prstGeom>
          <a:noFill/>
        </p:spPr>
      </p:pic>
      <p:pic>
        <p:nvPicPr>
          <p:cNvPr id="6" name="Picture 4" descr="C:\Users\PC\Desktop\2682020\sifr_op20_1_std.lang.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357298"/>
            <a:ext cx="2786082" cy="3000396"/>
          </a:xfrm>
          <a:prstGeom prst="rect">
            <a:avLst/>
          </a:prstGeom>
          <a:noFill/>
        </p:spPr>
      </p:pic>
      <p:pic>
        <p:nvPicPr>
          <p:cNvPr id="7" name="Picture 5" descr="C:\Users\PC\Desktop\2682020\unnamed (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4429132"/>
            <a:ext cx="2366962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FB_IMG_15830770567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501122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daily-120620-5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572560" cy="6572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C\Desktop\2682020\Screenshot_20200512-155904_Phot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142900"/>
            <a:ext cx="10086976" cy="718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Affichage à l'écran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</dc:creator>
  <cp:lastModifiedBy>PC</cp:lastModifiedBy>
  <cp:revision>1</cp:revision>
  <dcterms:created xsi:type="dcterms:W3CDTF">2020-08-26T11:35:20Z</dcterms:created>
  <dcterms:modified xsi:type="dcterms:W3CDTF">2020-08-26T11:41:42Z</dcterms:modified>
</cp:coreProperties>
</file>